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60" r:id="rId4"/>
    <p:sldId id="262" r:id="rId5"/>
    <p:sldId id="263" r:id="rId6"/>
    <p:sldId id="259" r:id="rId7"/>
    <p:sldId id="264" r:id="rId8"/>
    <p:sldId id="265" r:id="rId9"/>
    <p:sldId id="266" r:id="rId10"/>
    <p:sldId id="27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/>
    <p:restoredTop sz="93609"/>
  </p:normalViewPr>
  <p:slideViewPr>
    <p:cSldViewPr snapToGrid="0" snapToObjects="1">
      <p:cViewPr varScale="1">
        <p:scale>
          <a:sx n="34" d="100"/>
          <a:sy n="34" d="100"/>
        </p:scale>
        <p:origin x="200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0FBA1-CDEC-A645-A579-8F40CA43D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FE527C-F513-214D-A45A-A018CFF0A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E1A9D2-10B2-E24E-A26B-0227E3AD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580B21-F00F-9648-8C8B-D81D0077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2C7EA8-CEB5-5E44-95A3-DD095105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83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8D1C4-7C7C-154A-A613-16078BB2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408B08-9D22-F445-8C31-6C3D7EA87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3BDB38-C311-4A43-A0AB-BA9152FD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35D0D3-CE74-9F40-8B24-84D16424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44C064-DBFF-8641-A40F-A2B4663B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751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7DCB283-2D5C-3E41-B2C3-C64B7582F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B5DD33-AC87-8A43-AC1C-25A4A3879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4B71FB-8C04-A745-AF26-E638D427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C8D3C0-D7D9-2044-A9DB-1B334CE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E7E8F6-2535-694C-8016-A5B6A525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45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600CD-A35B-8244-8B92-8076CAF8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11B55D-5722-FA41-84E4-F045BF289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AB5FB0-4DB5-3343-B19E-CDB47F088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3A4CEB-EB92-454F-92D0-9C353670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EEE974-A01F-854A-A0E4-ECA7753F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92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12E87-5E5D-A845-94C5-FA9CF390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B83152-A093-E04C-B591-1CD4A9A29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B1BC97-0911-2E43-94EB-29284D36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B79759-5AD7-154E-AC4E-0FE57219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87D0A2-87DF-3E43-A603-9711736F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34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AA616-3510-E646-8DEE-3B24F2C6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F2210-D8DA-2740-9C1E-51D220896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2B6D1C7-BD1A-6848-829A-65211B98D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2A35B6F-95A5-1843-AAEB-61438661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F8707-ACCB-7F46-945C-54200C65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0098C7-664F-544F-893B-E252B699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49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E8427-F337-1447-8A6B-0FA69194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C9D19-D699-BC40-9D9A-C4942FF70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30BF94C-7D22-8348-882D-3D30CF71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C48A4B-0812-224B-ADCE-A3C3C8FEE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68D0DB2-741D-F244-9FF4-B65BE43BA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6D5233E-EA66-834B-B89B-D365DEFA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B0108E9-5FD8-2244-BDA1-41D08BCF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84F4714-65CF-4C40-B5E7-48B1AF80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39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BF83F-2CCF-A142-8A3C-D3A69707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98CCEF-931A-8A43-9DF4-7205074A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71AA1A-1D03-EB40-B048-591C0D4C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07033B-ADD6-B041-B7B7-0845E65B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87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E12C14E-E52B-DD4E-A198-2A61E685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DDC2AE1-C02D-A244-8A6C-2D4050A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8D15A7-9B80-2F4E-8B7F-305C4FCF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54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12799-9AE8-B142-9DB3-ECE2DA7CE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ED67EB-2674-1441-9A66-891FFA6BB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E940CF2-9915-0B49-B719-A18903E27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A04E53-C4CC-E341-9664-ED5B7438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EA5182-CB42-A649-9E24-3B629743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240F5D-CD23-614E-BDE3-2E27EF9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45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E4958-D645-F344-BD71-8531529B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2E98FC-B5D9-FF49-B075-654E8E869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893CD2-8DF8-1E40-AB47-D45BFDCE3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039802-B4E2-DC41-AF04-55E5BC82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75A650-EB7B-A543-BC04-D2CCAF68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F67A46-C244-054D-A1C5-AF6805DA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62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3CA47D2-2E65-2B45-8543-6896ACC7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F103C3-1810-594C-8500-CDAAFA463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D78FA0-B077-7440-9780-75B3254B7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8974C-BC4C-854F-9AE6-FD03DD80F440}" type="datetimeFigureOut">
              <a:rPr lang="nl-NL" smtClean="0"/>
              <a:t>05-12-18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496260-E368-5742-8238-9052F89F9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95A8CE-311F-5C44-BFE1-BFD1FCC50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ED5A-CAC8-C443-A99E-620C919AF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4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CGlf4gXQfB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floretflowers.com/blo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youtube.com/watch?v=Ix2WGGT6Qs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9394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sz="96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Digitale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327083"/>
            <a:ext cx="9144000" cy="1655762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Verschillende presentatie technieken passend bij een bedrijfsconcept</a:t>
            </a:r>
          </a:p>
        </p:txBody>
      </p:sp>
    </p:spTree>
    <p:extLst>
      <p:ext uri="{BB962C8B-B14F-4D97-AF65-F5344CB8AC3E}">
        <p14:creationId xmlns:p14="http://schemas.microsoft.com/office/powerpoint/2010/main" val="602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064" y="255397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Instagram: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7470312" y="1447800"/>
            <a:ext cx="3938352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nl-NL" sz="3200" dirty="0" err="1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Azuma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nl-NL" sz="3200" dirty="0" err="1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Makoto</a:t>
            </a: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9949"/>
            <a:ext cx="7470312" cy="48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Welke informatie verwerk je erin?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7932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Methode moet aansluiten bij je bedrijfsconcept!!</a:t>
            </a:r>
          </a:p>
          <a:p>
            <a:pPr>
              <a:buFont typeface="Wingdings" charset="2"/>
              <a:buChar char="§"/>
            </a:pP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Product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(werk ook met dat product of dienst)</a:t>
            </a:r>
          </a:p>
          <a:p>
            <a:pPr>
              <a:buFont typeface="Wingdings" charset="2"/>
              <a:buChar char="§"/>
            </a:pP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Plaats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(stads </a:t>
            </a:r>
            <a:r>
              <a:rPr lang="mr-IN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dorpsgericht of is </a:t>
            </a:r>
            <a:r>
              <a:rPr lang="nl-NL" sz="320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het online?)</a:t>
            </a: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Prijs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(hoog-midden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—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laag segment)</a:t>
            </a:r>
          </a:p>
          <a:p>
            <a:pPr>
              <a:buFont typeface="Wingdings" charset="2"/>
              <a:buChar char="§"/>
            </a:pP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Personeel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(hoe breng je jezelf of je medewerkers in beeld?)</a:t>
            </a:r>
          </a:p>
          <a:p>
            <a:pPr>
              <a:buFont typeface="Wingdings" charset="2"/>
              <a:buChar char="§"/>
            </a:pP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Promotie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(welke presentatie methode sluit aan bij het bovenstaande?)</a:t>
            </a:r>
          </a:p>
          <a:p>
            <a:pPr>
              <a:buFont typeface="Wingdings" charset="2"/>
              <a:buChar char="§"/>
            </a:pP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Presentatie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(welke materialen, kleding, omgeving sluit aan bij het bovenstaande?)</a:t>
            </a: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5609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Waar let je op?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79321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Passie + visie (bedrijfsconcept)</a:t>
            </a:r>
          </a:p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Kort en informatief</a:t>
            </a:r>
          </a:p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Prikkelend (nieuwsgierigheid opwekken)</a:t>
            </a:r>
          </a:p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Duidelijke en professionele beelden (scherp, juiste belichting, aandachtig)</a:t>
            </a:r>
          </a:p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Alle 6 P’s zijn </a:t>
            </a:r>
            <a:r>
              <a:rPr lang="nl-NL" sz="3200" u="sng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visueel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ook aanwezig (in beeld gebracht)</a:t>
            </a: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024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Doelgroep: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1170"/>
          <a:stretch/>
        </p:blipFill>
        <p:spPr>
          <a:xfrm>
            <a:off x="838200" y="1463040"/>
            <a:ext cx="10552176" cy="50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8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758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Welke methode?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79321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nl-NL" dirty="0" err="1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Vloggen</a:t>
            </a: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(is eigenlijk ook filmpje)</a:t>
            </a:r>
          </a:p>
          <a:p>
            <a:pPr>
              <a:buFont typeface="Wingdings" charset="2"/>
              <a:buChar char="§"/>
            </a:pP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Bloggen</a:t>
            </a:r>
          </a:p>
          <a:p>
            <a:pPr>
              <a:buFont typeface="Wingdings" charset="2"/>
              <a:buChar char="§"/>
            </a:pP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Instagram</a:t>
            </a:r>
          </a:p>
          <a:p>
            <a:pPr>
              <a:buFont typeface="Wingdings" charset="2"/>
              <a:buChar char="§"/>
            </a:pP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Bedrijfsfilmpje maken (Moviemaker, Première Pro, app telefoon, etc.)</a:t>
            </a:r>
          </a:p>
          <a:p>
            <a:pPr>
              <a:buFont typeface="Wingdings" charset="2"/>
              <a:buChar char="§"/>
            </a:pP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Filmpje sketch-up</a:t>
            </a:r>
          </a:p>
          <a:p>
            <a:pPr>
              <a:buFont typeface="Wingdings" charset="2"/>
              <a:buChar char="§"/>
            </a:pP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PPT</a:t>
            </a:r>
          </a:p>
          <a:p>
            <a:pPr>
              <a:buFont typeface="Wingdings" charset="2"/>
              <a:buChar char="§"/>
            </a:pPr>
            <a:r>
              <a:rPr lang="nl-NL" dirty="0" err="1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Prezi</a:t>
            </a:r>
            <a:endParaRPr lang="nl-NL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151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064" y="255397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Bloggen:</a:t>
            </a: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2" y="1264920"/>
            <a:ext cx="5227320" cy="5227320"/>
          </a:xfrm>
          <a:prstGeom prst="rect">
            <a:avLst/>
          </a:prstGeom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309360" y="1264920"/>
            <a:ext cx="5044440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Floret </a:t>
            </a:r>
            <a:r>
              <a:rPr lang="nl-NL" sz="3200" dirty="0" err="1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flowers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(Seattle)</a:t>
            </a: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073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7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0"/>
            <a:ext cx="1218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064" y="255397"/>
            <a:ext cx="10515600" cy="1325563"/>
          </a:xfrm>
        </p:spPr>
        <p:txBody>
          <a:bodyPr/>
          <a:lstStyle/>
          <a:p>
            <a:r>
              <a:rPr lang="nl-NL" dirty="0" err="1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Vloggen</a:t>
            </a:r>
            <a:r>
              <a:rPr lang="nl-NL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: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8497488" y="1264920"/>
            <a:ext cx="3938352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Tess Graumans (Haarstyliste)</a:t>
            </a: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>
              <a:buFont typeface="Wingdings" charset="2"/>
              <a:buChar char="§"/>
            </a:pPr>
            <a:endParaRPr lang="nl-NL" sz="3200" dirty="0">
              <a:solidFill>
                <a:schemeClr val="accent2">
                  <a:lumMod val="7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endParaRPr lang="nl-NL" dirty="0"/>
          </a:p>
        </p:txBody>
      </p:sp>
      <p:pic>
        <p:nvPicPr>
          <p:cNvPr id="3" name="Afbeelding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64" y="1264920"/>
            <a:ext cx="7604425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127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178</Words>
  <Application>Microsoft Macintosh PowerPoint</Application>
  <PresentationFormat>Breedbeeld</PresentationFormat>
  <Paragraphs>38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Wingdings</vt:lpstr>
      <vt:lpstr>Kantoorthema</vt:lpstr>
      <vt:lpstr>Digitale presentatie</vt:lpstr>
      <vt:lpstr>Welke informatie verwerk je erin?</vt:lpstr>
      <vt:lpstr>Waar let je op?</vt:lpstr>
      <vt:lpstr>Doelgroep:</vt:lpstr>
      <vt:lpstr>Welke methode?</vt:lpstr>
      <vt:lpstr>Bloggen:</vt:lpstr>
      <vt:lpstr>PowerPoint-presentatie</vt:lpstr>
      <vt:lpstr>PowerPoint-presentatie</vt:lpstr>
      <vt:lpstr>Vloggen:</vt:lpstr>
      <vt:lpstr>Instagram: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 presentatie</dc:title>
  <dc:creator>Microsoft Office-gebruiker</dc:creator>
  <cp:lastModifiedBy>Microsoft Office-gebruiker</cp:lastModifiedBy>
  <cp:revision>1</cp:revision>
  <dcterms:created xsi:type="dcterms:W3CDTF">2018-12-05T10:41:11Z</dcterms:created>
  <dcterms:modified xsi:type="dcterms:W3CDTF">2018-12-05T10:43:32Z</dcterms:modified>
</cp:coreProperties>
</file>